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79" r:id="rId3"/>
    <p:sldId id="256" r:id="rId4"/>
    <p:sldId id="280" r:id="rId5"/>
    <p:sldId id="257" r:id="rId6"/>
    <p:sldId id="258" r:id="rId7"/>
    <p:sldId id="281" r:id="rId8"/>
    <p:sldId id="266" r:id="rId9"/>
    <p:sldId id="272" r:id="rId10"/>
    <p:sldId id="269" r:id="rId11"/>
    <p:sldId id="282" r:id="rId12"/>
    <p:sldId id="273" r:id="rId13"/>
    <p:sldId id="259" r:id="rId14"/>
    <p:sldId id="283" r:id="rId15"/>
    <p:sldId id="261" r:id="rId16"/>
    <p:sldId id="278" r:id="rId17"/>
    <p:sldId id="263" r:id="rId18"/>
    <p:sldId id="276" r:id="rId19"/>
    <p:sldId id="275" r:id="rId20"/>
    <p:sldId id="271" r:id="rId21"/>
    <p:sldId id="262" r:id="rId22"/>
    <p:sldId id="284" r:id="rId23"/>
    <p:sldId id="264" r:id="rId24"/>
    <p:sldId id="265" r:id="rId25"/>
    <p:sldId id="285" r:id="rId26"/>
    <p:sldId id="286" r:id="rId27"/>
    <p:sldId id="288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53"/>
  </p:normalViewPr>
  <p:slideViewPr>
    <p:cSldViewPr snapToGrid="0" snapToObjects="1">
      <p:cViewPr varScale="1">
        <p:scale>
          <a:sx n="172" d="100"/>
          <a:sy n="172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5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7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2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84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5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7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0D11C-6B23-154D-9AB9-941EB6864897}" type="datetimeFigureOut">
              <a:rPr lang="en-US" smtClean="0"/>
              <a:t>6/1/16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F10A-8CEE-BA47-A252-D3D22A5CC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6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lungmap.net/breath-immunofluorescence-experiment/?experimentId=LMEX0000000073" TargetMode="External"/><Relationship Id="rId4" Type="http://schemas.openxmlformats.org/officeDocument/2006/relationships/hyperlink" Target="http://beta.lungmap.net/breath-immunofluorescence-experiment/?experimentId=LMEX0000000065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eta.lungmap.net/breath-immunofluorescence-experiment/?experimentId=LMEX0000000008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Crash course in lung development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LungMAP Data+</a:t>
            </a:r>
          </a:p>
          <a:p>
            <a:r>
              <a:rPr lang="en-US" dirty="0" smtClean="0"/>
              <a:t>Lab Meeting June 2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195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factor regulation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12192000" cy="55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8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8384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of different cell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6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cell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Tracheal and bronchial epithelial progenitors </a:t>
            </a:r>
            <a:endParaRPr lang="en-US" dirty="0" smtClean="0"/>
          </a:p>
          <a:p>
            <a:r>
              <a:rPr lang="en-US" dirty="0"/>
              <a:t>Alveolar epithelial progenitors </a:t>
            </a:r>
            <a:endParaRPr lang="en-US" dirty="0" smtClean="0"/>
          </a:p>
          <a:p>
            <a:r>
              <a:rPr lang="en-US" dirty="0"/>
              <a:t>Smooth muscle progenitors </a:t>
            </a:r>
            <a:endParaRPr lang="en-US" dirty="0" smtClean="0"/>
          </a:p>
          <a:p>
            <a:r>
              <a:rPr lang="en-US" dirty="0"/>
              <a:t>Vascular progenitors </a:t>
            </a:r>
            <a:endParaRPr lang="en-US" dirty="0" smtClean="0"/>
          </a:p>
          <a:p>
            <a:r>
              <a:rPr lang="en-US" dirty="0" smtClean="0"/>
              <a:t>Immune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9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0"/>
            <a:ext cx="9038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799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8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11389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835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Adult respiratory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61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32" y="0"/>
            <a:ext cx="6735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12192000" cy="491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1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of gene expression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1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8976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9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10610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88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Lung histology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0" y="158234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prstClr val="black"/>
              </a:solidFill>
              <a:latin typeface="TimesNewRomanPSMT" charset="0"/>
            </a:endParaRPr>
          </a:p>
          <a:p>
            <a:r>
              <a:rPr lang="en-US" u="sng" dirty="0" smtClean="0">
                <a:solidFill>
                  <a:srgbClr val="0000E9"/>
                </a:solidFill>
                <a:latin typeface="Calibri" charset="0"/>
                <a:hlinkClick r:id="rId2"/>
              </a:rPr>
              <a:t>http://beta.lungmap.net/breath-immunofluorescence-experiment/?experimentId=LMEX0000000008</a:t>
            </a:r>
            <a:endParaRPr lang="en-US" u="sng" dirty="0">
              <a:solidFill>
                <a:prstClr val="black"/>
              </a:solidFill>
              <a:latin typeface="TimesNewRomanPSMT" charset="0"/>
              <a:hlinkClick r:id="rId2"/>
            </a:endParaRPr>
          </a:p>
          <a:p>
            <a:r>
              <a:rPr lang="en-US" dirty="0" smtClean="0">
                <a:solidFill>
                  <a:srgbClr val="18376A"/>
                </a:solidFill>
                <a:latin typeface="Calibri" charset="0"/>
              </a:rPr>
              <a:t>Image # 4  (1</a:t>
            </a:r>
            <a:r>
              <a:rPr lang="en-US" sz="1400" baseline="30000" dirty="0" smtClean="0">
                <a:solidFill>
                  <a:srgbClr val="18376A"/>
                </a:solidFill>
                <a:latin typeface="Calibri" charset="0"/>
              </a:rPr>
              <a:t>st</a:t>
            </a:r>
            <a:r>
              <a:rPr lang="en-US" baseline="0" dirty="0" smtClean="0">
                <a:solidFill>
                  <a:srgbClr val="18376A"/>
                </a:solidFill>
                <a:latin typeface="Calibri" charset="0"/>
              </a:rPr>
              <a:t> 20X)</a:t>
            </a:r>
            <a:endParaRPr lang="en-US" dirty="0">
              <a:solidFill>
                <a:prstClr val="black"/>
              </a:solidFill>
              <a:latin typeface="TimesNewRomanPSMT" charset="0"/>
            </a:endParaRPr>
          </a:p>
          <a:p>
            <a:r>
              <a:rPr lang="sk-SK" baseline="0" dirty="0" smtClean="0">
                <a:solidFill>
                  <a:srgbClr val="18376A"/>
                </a:solidFill>
                <a:latin typeface="Calibri" charset="0"/>
              </a:rPr>
              <a:t> </a:t>
            </a:r>
            <a:endParaRPr lang="sk-SK" dirty="0">
              <a:solidFill>
                <a:prstClr val="black"/>
              </a:solidFill>
              <a:latin typeface="TimesNewRomanPSMT" charset="0"/>
            </a:endParaRPr>
          </a:p>
          <a:p>
            <a:r>
              <a:rPr lang="sk-SK" u="sng" baseline="0" dirty="0" smtClean="0">
                <a:solidFill>
                  <a:srgbClr val="0000E9"/>
                </a:solidFill>
                <a:latin typeface="Calibri" charset="0"/>
                <a:hlinkClick r:id="rId3"/>
              </a:rPr>
              <a:t>http://beta.lungmap.net/breath-immunofluorescence-experiment/?experimentId=LMEX0000000073</a:t>
            </a:r>
            <a:endParaRPr lang="sk-SK" u="sng" dirty="0">
              <a:solidFill>
                <a:prstClr val="black"/>
              </a:solidFill>
              <a:latin typeface="TimesNewRomanPSMT" charset="0"/>
              <a:hlinkClick r:id="rId3"/>
            </a:endParaRPr>
          </a:p>
          <a:p>
            <a:r>
              <a:rPr lang="is-IS" baseline="0" dirty="0" smtClean="0">
                <a:solidFill>
                  <a:srgbClr val="18376A"/>
                </a:solidFill>
                <a:latin typeface="Calibri" charset="0"/>
              </a:rPr>
              <a:t>Image #3  (3</a:t>
            </a:r>
            <a:r>
              <a:rPr lang="is-IS" sz="1400" baseline="30000" dirty="0" smtClean="0">
                <a:solidFill>
                  <a:srgbClr val="18376A"/>
                </a:solidFill>
                <a:latin typeface="Calibri" charset="0"/>
              </a:rPr>
              <a:t>rd</a:t>
            </a:r>
            <a:r>
              <a:rPr lang="is-IS" baseline="0" dirty="0" smtClean="0">
                <a:solidFill>
                  <a:srgbClr val="18376A"/>
                </a:solidFill>
                <a:latin typeface="Calibri" charset="0"/>
              </a:rPr>
              <a:t> 20X)</a:t>
            </a:r>
            <a:endParaRPr lang="is-IS" dirty="0">
              <a:solidFill>
                <a:prstClr val="black"/>
              </a:solidFill>
              <a:latin typeface="TimesNewRomanPSMT" charset="0"/>
            </a:endParaRPr>
          </a:p>
          <a:p>
            <a:r>
              <a:rPr lang="sk-SK" baseline="0" dirty="0" smtClean="0">
                <a:solidFill>
                  <a:srgbClr val="18376A"/>
                </a:solidFill>
                <a:latin typeface="Calibri" charset="0"/>
              </a:rPr>
              <a:t> </a:t>
            </a:r>
            <a:endParaRPr lang="sk-SK" dirty="0">
              <a:solidFill>
                <a:prstClr val="black"/>
              </a:solidFill>
              <a:latin typeface="TimesNewRomanPSMT" charset="0"/>
            </a:endParaRPr>
          </a:p>
          <a:p>
            <a:r>
              <a:rPr lang="sk-SK" u="sng" baseline="0" dirty="0" smtClean="0">
                <a:solidFill>
                  <a:srgbClr val="0000FF"/>
                </a:solidFill>
                <a:latin typeface="Calibri" charset="0"/>
                <a:hlinkClick r:id="rId4"/>
              </a:rPr>
              <a:t>http://beta.lungmap.net/breath-immunofluorescence-experiment/?experimentId=LMEX0000000065</a:t>
            </a:r>
            <a:endParaRPr lang="sk-SK" u="sng" dirty="0">
              <a:solidFill>
                <a:prstClr val="black"/>
              </a:solidFill>
              <a:latin typeface="TimesNewRomanPSMT" charset="0"/>
              <a:hlinkClick r:id="rId4"/>
            </a:endParaRPr>
          </a:p>
          <a:p>
            <a:r>
              <a:rPr lang="en-US" baseline="0" dirty="0" smtClean="0">
                <a:solidFill>
                  <a:srgbClr val="18376A"/>
                </a:solidFill>
                <a:latin typeface="Calibri" charset="0"/>
              </a:rPr>
              <a:t>Image #12 (3</a:t>
            </a:r>
            <a:r>
              <a:rPr lang="en-US" sz="1400" baseline="30000" dirty="0" smtClean="0">
                <a:solidFill>
                  <a:srgbClr val="18376A"/>
                </a:solidFill>
                <a:latin typeface="Calibri" charset="0"/>
              </a:rPr>
              <a:t>rd</a:t>
            </a:r>
            <a:r>
              <a:rPr lang="en-US" baseline="0" dirty="0" smtClean="0">
                <a:solidFill>
                  <a:srgbClr val="18376A"/>
                </a:solidFill>
                <a:latin typeface="Calibri" charset="0"/>
              </a:rPr>
              <a:t> 60X)</a:t>
            </a:r>
            <a:endParaRPr lang="en-US" dirty="0">
              <a:solidFill>
                <a:prstClr val="black"/>
              </a:solidFill>
              <a:latin typeface="TimesNewRoman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0"/>
            <a:ext cx="6866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20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77800"/>
            <a:ext cx="117062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5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85" y="0"/>
            <a:ext cx="6751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morphogenesis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0"/>
            <a:ext cx="4924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"/>
            <a:ext cx="12192000" cy="648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of lung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4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0"/>
            <a:ext cx="8270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0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63</Words>
  <Application>Microsoft Macintosh PowerPoint</Application>
  <PresentationFormat>Widescreen</PresentationFormat>
  <Paragraphs>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TimesNewRomanPSMT</vt:lpstr>
      <vt:lpstr>Arial</vt:lpstr>
      <vt:lpstr>Office Theme</vt:lpstr>
      <vt:lpstr>Crash course in lung development</vt:lpstr>
      <vt:lpstr>Adult respiratory system</vt:lpstr>
      <vt:lpstr>PowerPoint Presentation</vt:lpstr>
      <vt:lpstr>Branching morphogenesis</vt:lpstr>
      <vt:lpstr>PowerPoint Presentation</vt:lpstr>
      <vt:lpstr>PowerPoint Presentation</vt:lpstr>
      <vt:lpstr>Stages of lung development</vt:lpstr>
      <vt:lpstr>PowerPoint Presentation</vt:lpstr>
      <vt:lpstr>PowerPoint Presentation</vt:lpstr>
      <vt:lpstr>PowerPoint Presentation</vt:lpstr>
      <vt:lpstr>Transcription factor regulation</vt:lpstr>
      <vt:lpstr>PowerPoint Presentation</vt:lpstr>
      <vt:lpstr>PowerPoint Presentation</vt:lpstr>
      <vt:lpstr>Origin of different cell types</vt:lpstr>
      <vt:lpstr>Stem cell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Dynamics of gene expression </vt:lpstr>
      <vt:lpstr>PowerPoint Presentation</vt:lpstr>
      <vt:lpstr>PowerPoint Presentation</vt:lpstr>
      <vt:lpstr>Lung histology examples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Cliburn Chan</dc:creator>
  <cp:lastModifiedBy>Cliburn Chan</cp:lastModifiedBy>
  <cp:revision>12</cp:revision>
  <dcterms:created xsi:type="dcterms:W3CDTF">2016-06-01T21:39:52Z</dcterms:created>
  <dcterms:modified xsi:type="dcterms:W3CDTF">2016-06-01T23:51:41Z</dcterms:modified>
</cp:coreProperties>
</file>